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A14A9-72FD-4AB6-9782-AAE60B9B40E1}" type="datetimeFigureOut">
              <a:rPr lang="es-ES" smtClean="0"/>
              <a:t>09/01/2020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8A405-12A8-4850-B25D-3480F085288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493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C92E0-9AE1-4570-B5F8-5C0696F79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4FE11F-7D6A-42CA-AACF-B3BE1FFC4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FCAFA7-F110-4D8F-BC5E-BB0F3CB4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78427-6FD7-44FC-B001-9CAF6824DA53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338A03-C27B-464B-98B3-AA13EFB3B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0A7BA-B3A4-4EA4-9C19-0297F863A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813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30EB53-3A6E-41B0-8966-9433D467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2D7FBE-8182-4874-8CE6-263DE377F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2243A4-3904-4039-AD83-D58FFBAE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FC19-1242-4DBF-B538-BA9B6345D15E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495A6B-E52B-4867-A9AB-F48792FA4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089562-8AFA-4556-8E40-508309605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425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8FA278-00A0-445A-A0D8-CD0CB2B3F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99D512-928B-40E1-B540-BF2B9D90D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BCC1D-29D3-4A97-84A0-50D628FD1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42D3-0F5F-4502-AA38-67A4B62D9572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73F7E4-F5A9-407B-8C90-65736F60A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C05204-43A1-4E69-8451-BA709784D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788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BE716-B68D-4460-80C8-A4B985C6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C89DC-C099-4CA3-AFD9-254FA4A6E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002A29-63C7-4798-8A29-BA0B18CF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5E500-471E-458D-9078-81E14072F9C8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FE2A4D-AE11-43E2-ABE9-10854D14C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94B57B-9711-4D0A-AF18-82AD2206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13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D88F2D-4900-4820-B6DF-CF5294ABD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4B85C0-A7D6-4CFD-B5AE-B26603FE7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16EAFE-F4D9-4460-AF35-F6FB88972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56B18-C1CB-4BFC-B614-0FED80067DD3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67586E-45D6-4B56-B3E4-C76C2028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F77174-4984-42E7-BF1F-AD3090C4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95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77A064-C52D-4A1B-9337-302E4D660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22C15F-3187-423C-BE55-009F92F9F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B5E4E8-1690-4E88-8F25-DD70E7B1B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64F3BE-C028-42CA-BE80-AF731129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633-02AA-45A0-B41D-F51B57DD9219}" type="datetime1">
              <a:rPr lang="es-ES" smtClean="0"/>
              <a:t>09/01/2020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1CB9D2-594C-4106-B232-763BD543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3556C4-FDF3-4128-9D5B-0303C5DBA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095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F5CC7-B9F2-4A4C-88CB-ADE5EA4C2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96FAFC-CB96-402E-AA95-89D486A4F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DAEFD2-6B8D-47D9-A50F-49977A5A4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6D2214-49D0-45A1-942D-E15941B9B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6039751-054C-4BB5-A62F-FE16B440D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D41C446-F733-426F-BD5D-D68E0F321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82AA-B748-4BA2-AD5A-3FB761633316}" type="datetime1">
              <a:rPr lang="es-ES" smtClean="0"/>
              <a:t>09/01/2020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CA211B-4A11-42A7-A33F-47F42130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B3CAFF-F600-4372-98B1-EBF060F4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44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39627-B5A5-4C97-90CD-2B82FF71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A1812AE-6C0F-41A9-8A0A-B0BE667AC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12214-411B-4EFA-B562-38078BDFB3E7}" type="datetime1">
              <a:rPr lang="es-ES" smtClean="0"/>
              <a:t>09/01/2020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B82796-811F-469F-96C1-D8393AF3F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032169-1DE3-4EB9-8518-A07D27DBA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84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EC57AD-0018-487C-BBDD-90B9C8E5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7084D-0912-468D-B5C6-FDA77136CF76}" type="datetime1">
              <a:rPr lang="es-ES" smtClean="0"/>
              <a:t>09/01/2020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9E43C0-1862-4D64-ADCC-68523BED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2DA71C-3D8C-47E4-8E7C-AFE2EBE13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63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E5B1C-4BC0-44F4-8E5C-1BB98E58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6962AF-EAA2-4925-867E-EAFFC0FE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818329-59AE-463D-94C1-4ECFC30E8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B2A06D-9852-47CE-9582-06D85B67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157A-1EEF-400E-A2A0-EBB06158FB29}" type="datetime1">
              <a:rPr lang="es-ES" smtClean="0"/>
              <a:t>09/01/2020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A25908-912C-44BE-8565-8ADF5B2B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402493-529F-462B-B08A-B5F927593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33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31299-8AEB-4BA4-AE81-728F1E74C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CACDB5-7A16-46C4-96C2-64A6CE388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236C28-FADA-4028-8700-7B021E771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80808B-133B-4B98-BFFE-B865C33B4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A9519-C665-4157-9313-82DFE1F6B20F}" type="datetime1">
              <a:rPr lang="es-ES" smtClean="0"/>
              <a:t>09/01/2020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B730EB-C007-4E56-9DD4-62BD5EDA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80E246-D603-450D-A27C-843E7275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84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381102-78A4-43E8-80B3-60D202E99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EAF14A-589B-4C44-8AF1-AC5FD9C60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CA31D7-ECFB-4CC3-855C-8892FA657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0EA5-F434-4491-A457-6BA8D2564D18}" type="datetime1">
              <a:rPr lang="es-ES" smtClean="0"/>
              <a:t>09/01/2020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FCCD1-ED92-4260-8E44-BED82E8CF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1B59B-1632-4448-9391-65B819531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2705C-2CB1-4CC0-977D-169F0D163D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06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0">
            <a:extLst>
              <a:ext uri="{FF2B5EF4-FFF2-40B4-BE49-F238E27FC236}">
                <a16:creationId xmlns:a16="http://schemas.microsoft.com/office/drawing/2014/main" id="{3685B357-FECE-4F11-B3D0-433533DF9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4795DB-290E-4908-965D-AED9526AA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BCA618A5-01EA-45D1-9A54-D6A993E6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892040"/>
            <a:ext cx="3767328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DUANE HANSON</a:t>
            </a:r>
          </a:p>
        </p:txBody>
      </p:sp>
      <p:pic>
        <p:nvPicPr>
          <p:cNvPr id="10" name="Marcador de contenido 9" descr="Foto blanco y negro de un hombre sonriendo&#10;&#10;Descripción generada automáticamente">
            <a:extLst>
              <a:ext uri="{FF2B5EF4-FFF2-40B4-BE49-F238E27FC236}">
                <a16:creationId xmlns:a16="http://schemas.microsoft.com/office/drawing/2014/main" id="{9E91F8C7-657F-4717-87C4-123661D5477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0" r="-2" b="9802"/>
          <a:stretch/>
        </p:blipFill>
        <p:spPr>
          <a:xfrm>
            <a:off x="630936" y="370321"/>
            <a:ext cx="3767328" cy="3881639"/>
          </a:xfrm>
          <a:prstGeom prst="rect">
            <a:avLst/>
          </a:prstGeom>
        </p:spPr>
      </p:pic>
      <p:pic>
        <p:nvPicPr>
          <p:cNvPr id="8" name="Marcador de contenido 7" descr="Foto blanco y negro de la cara de un hombre&#10;&#10;Descripción generada automáticamente">
            <a:extLst>
              <a:ext uri="{FF2B5EF4-FFF2-40B4-BE49-F238E27FC236}">
                <a16:creationId xmlns:a16="http://schemas.microsoft.com/office/drawing/2014/main" id="{39A6694B-0142-4229-A022-81C41C089A6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87" r="2" b="30637"/>
          <a:stretch/>
        </p:blipFill>
        <p:spPr>
          <a:xfrm>
            <a:off x="4882896" y="370321"/>
            <a:ext cx="6675119" cy="3881639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1E00FA-5862-4ADF-8F96-08EC1FF48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5097939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51C3FBC-9454-4DB1-AE4D-BAD1ACF83B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82896" y="4828032"/>
            <a:ext cx="667512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700" dirty="0">
                <a:solidFill>
                  <a:schemeClr val="bg1"/>
                </a:solidFill>
              </a:rPr>
              <a:t>                                     17/01/1925 – 06/01/1996</a:t>
            </a:r>
          </a:p>
        </p:txBody>
      </p:sp>
    </p:spTree>
    <p:extLst>
      <p:ext uri="{BB962C8B-B14F-4D97-AF65-F5344CB8AC3E}">
        <p14:creationId xmlns:p14="http://schemas.microsoft.com/office/powerpoint/2010/main" val="36899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exterior, edificio, persona, grupo&#10;&#10;Descripción generada automáticamente">
            <a:extLst>
              <a:ext uri="{FF2B5EF4-FFF2-40B4-BE49-F238E27FC236}">
                <a16:creationId xmlns:a16="http://schemas.microsoft.com/office/drawing/2014/main" id="{57F65F10-D129-43DA-A40F-2B3DE311A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016" y="6842"/>
            <a:ext cx="4007131" cy="2905170"/>
          </a:xfrm>
          <a:prstGeom prst="rect">
            <a:avLst/>
          </a:prstGeom>
        </p:spPr>
      </p:pic>
      <p:pic>
        <p:nvPicPr>
          <p:cNvPr id="3" name="Imagen 2" descr="Imagen que contiene cama, interior, blanco, oscuro&#10;&#10;Descripción generada automáticamente">
            <a:extLst>
              <a:ext uri="{FF2B5EF4-FFF2-40B4-BE49-F238E27FC236}">
                <a16:creationId xmlns:a16="http://schemas.microsoft.com/office/drawing/2014/main" id="{96755CAF-5E4D-4973-8A6A-EC077413A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75" y="3534732"/>
            <a:ext cx="4247015" cy="276056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que contiene foto, grupo, tabla, hombre&#10;&#10;Descripción generada automáticamente">
            <a:extLst>
              <a:ext uri="{FF2B5EF4-FFF2-40B4-BE49-F238E27FC236}">
                <a16:creationId xmlns:a16="http://schemas.microsoft.com/office/drawing/2014/main" id="{4EF71243-B562-4858-8DF0-F5D60C9AF7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34" y="1260607"/>
            <a:ext cx="5426764" cy="41921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D465958-1255-4495-8163-E587D030F7A5}"/>
              </a:ext>
            </a:extLst>
          </p:cNvPr>
          <p:cNvSpPr txBox="1"/>
          <p:nvPr/>
        </p:nvSpPr>
        <p:spPr>
          <a:xfrm>
            <a:off x="1174653" y="2912012"/>
            <a:ext cx="39994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Race</a:t>
            </a:r>
            <a:r>
              <a:rPr lang="es-ES" b="1" dirty="0"/>
              <a:t> </a:t>
            </a:r>
            <a:r>
              <a:rPr lang="es-ES" b="1" dirty="0" err="1"/>
              <a:t>Riot</a:t>
            </a:r>
            <a:r>
              <a:rPr lang="es-ES" b="1" dirty="0"/>
              <a:t>, 1971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B17A4F5-F1FC-4420-91EF-CC1AA1BE823C}"/>
              </a:ext>
            </a:extLst>
          </p:cNvPr>
          <p:cNvSpPr txBox="1"/>
          <p:nvPr/>
        </p:nvSpPr>
        <p:spPr>
          <a:xfrm>
            <a:off x="1047075" y="6295292"/>
            <a:ext cx="4247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Aborto, 1966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57CC01E-BF9B-43F1-9EBC-1BCFB590FF26}"/>
              </a:ext>
            </a:extLst>
          </p:cNvPr>
          <p:cNvSpPr txBox="1"/>
          <p:nvPr/>
        </p:nvSpPr>
        <p:spPr>
          <a:xfrm>
            <a:off x="6308034" y="5452782"/>
            <a:ext cx="542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Accidente1967</a:t>
            </a:r>
          </a:p>
        </p:txBody>
      </p:sp>
    </p:spTree>
    <p:extLst>
      <p:ext uri="{BB962C8B-B14F-4D97-AF65-F5344CB8AC3E}">
        <p14:creationId xmlns:p14="http://schemas.microsoft.com/office/powerpoint/2010/main" val="64349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magen que contiene persona, hombre, a rayas, sostener&#10;&#10;Descripción generada automáticamente">
            <a:extLst>
              <a:ext uri="{FF2B5EF4-FFF2-40B4-BE49-F238E27FC236}">
                <a16:creationId xmlns:a16="http://schemas.microsoft.com/office/drawing/2014/main" id="{1BA48FAF-9478-4ABF-9332-E62FD45F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845" y="490278"/>
            <a:ext cx="3618120" cy="522472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Imagen que contiene perro, jugando, bebé, oveja&#10;&#10;Descripción generada automáticamente">
            <a:extLst>
              <a:ext uri="{FF2B5EF4-FFF2-40B4-BE49-F238E27FC236}">
                <a16:creationId xmlns:a16="http://schemas.microsoft.com/office/drawing/2014/main" id="{34ACCAEB-8F89-4E1B-BFE3-3878FD476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383" y="480060"/>
            <a:ext cx="3495310" cy="523642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08AB7DA-82FB-4DD8-AD59-3353FE51614A}"/>
              </a:ext>
            </a:extLst>
          </p:cNvPr>
          <p:cNvSpPr txBox="1"/>
          <p:nvPr/>
        </p:nvSpPr>
        <p:spPr>
          <a:xfrm>
            <a:off x="1361846" y="5715000"/>
            <a:ext cx="361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Football</a:t>
            </a:r>
            <a:r>
              <a:rPr lang="es-ES" b="1" dirty="0"/>
              <a:t> </a:t>
            </a:r>
            <a:r>
              <a:rPr lang="es-ES" b="1" dirty="0" err="1"/>
              <a:t>player</a:t>
            </a:r>
            <a:r>
              <a:rPr lang="es-ES" b="1" dirty="0"/>
              <a:t>, 1969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D6AA859-3387-4E3B-94E1-56983DBFB566}"/>
              </a:ext>
            </a:extLst>
          </p:cNvPr>
          <p:cNvSpPr txBox="1"/>
          <p:nvPr/>
        </p:nvSpPr>
        <p:spPr>
          <a:xfrm>
            <a:off x="7041384" y="5715000"/>
            <a:ext cx="3495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Vietnam </a:t>
            </a:r>
            <a:r>
              <a:rPr lang="es-ES" b="1" dirty="0" err="1"/>
              <a:t>Scene</a:t>
            </a:r>
            <a:r>
              <a:rPr lang="es-ES" b="1" dirty="0"/>
              <a:t>, 1969</a:t>
            </a:r>
          </a:p>
        </p:txBody>
      </p:sp>
    </p:spTree>
    <p:extLst>
      <p:ext uri="{BB962C8B-B14F-4D97-AF65-F5344CB8AC3E}">
        <p14:creationId xmlns:p14="http://schemas.microsoft.com/office/powerpoint/2010/main" val="2456085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Imagen que contiene persona, interior, parado, hombre&#10;&#10;Descripción generada automáticamente">
            <a:extLst>
              <a:ext uri="{FF2B5EF4-FFF2-40B4-BE49-F238E27FC236}">
                <a16:creationId xmlns:a16="http://schemas.microsoft.com/office/drawing/2014/main" id="{D585C136-F713-4F99-91EB-EFF1063C0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575848"/>
            <a:ext cx="5294716" cy="3706301"/>
          </a:xfrm>
          <a:prstGeom prst="rect">
            <a:avLst/>
          </a:prstGeom>
        </p:spPr>
      </p:pic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 descr="Imagen que contiene persona, interior, tabla, hombre&#10;&#10;Descripción generada automáticamente">
            <a:extLst>
              <a:ext uri="{FF2B5EF4-FFF2-40B4-BE49-F238E27FC236}">
                <a16:creationId xmlns:a16="http://schemas.microsoft.com/office/drawing/2014/main" id="{FE36648A-E87F-49FD-A762-88B69CA3AC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505" y="608429"/>
            <a:ext cx="3676731" cy="510657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5934232-F5FA-48A0-93D9-37DFFB57E404}"/>
              </a:ext>
            </a:extLst>
          </p:cNvPr>
          <p:cNvSpPr txBox="1"/>
          <p:nvPr/>
        </p:nvSpPr>
        <p:spPr>
          <a:xfrm>
            <a:off x="640336" y="5276046"/>
            <a:ext cx="4011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Turistas, 1970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9863E04-79F9-47A2-9BE3-9E937AD8749F}"/>
              </a:ext>
            </a:extLst>
          </p:cNvPr>
          <p:cNvSpPr txBox="1"/>
          <p:nvPr/>
        </p:nvSpPr>
        <p:spPr>
          <a:xfrm>
            <a:off x="6999506" y="5715000"/>
            <a:ext cx="367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Woman</a:t>
            </a:r>
            <a:r>
              <a:rPr lang="es-ES" b="1" dirty="0"/>
              <a:t> </a:t>
            </a:r>
            <a:r>
              <a:rPr lang="es-ES" b="1" dirty="0" err="1"/>
              <a:t>eating</a:t>
            </a:r>
            <a:r>
              <a:rPr lang="es-ES" b="1" dirty="0"/>
              <a:t>, 1971</a:t>
            </a:r>
          </a:p>
        </p:txBody>
      </p:sp>
    </p:spTree>
    <p:extLst>
      <p:ext uri="{BB962C8B-B14F-4D97-AF65-F5344CB8AC3E}">
        <p14:creationId xmlns:p14="http://schemas.microsoft.com/office/powerpoint/2010/main" val="321313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 descr="Hombre sentado en una banca de madera&#10;&#10;Descripción generada automáticamente">
            <a:extLst>
              <a:ext uri="{FF2B5EF4-FFF2-40B4-BE49-F238E27FC236}">
                <a16:creationId xmlns:a16="http://schemas.microsoft.com/office/drawing/2014/main" id="{A37C9390-EB3B-454C-9136-C540BD183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575848"/>
            <a:ext cx="5294716" cy="370630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Imagen que contiene persona, hombre, exterior, vistiendo&#10;&#10;Descripción generada automáticamente">
            <a:extLst>
              <a:ext uri="{FF2B5EF4-FFF2-40B4-BE49-F238E27FC236}">
                <a16:creationId xmlns:a16="http://schemas.microsoft.com/office/drawing/2014/main" id="{D76664DA-FFCC-41ED-AEB0-E4356A3158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275" y="592601"/>
            <a:ext cx="4008277" cy="51223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22B3653-47B0-4AE8-A8D7-C93A05A5D427}"/>
              </a:ext>
            </a:extLst>
          </p:cNvPr>
          <p:cNvSpPr txBox="1"/>
          <p:nvPr/>
        </p:nvSpPr>
        <p:spPr>
          <a:xfrm>
            <a:off x="643467" y="5276046"/>
            <a:ext cx="5294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Reading Man, 1977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2E2995D-4EE6-475D-8526-DBBE04149B80}"/>
              </a:ext>
            </a:extLst>
          </p:cNvPr>
          <p:cNvSpPr txBox="1"/>
          <p:nvPr/>
        </p:nvSpPr>
        <p:spPr>
          <a:xfrm>
            <a:off x="6833273" y="5715000"/>
            <a:ext cx="4008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Photographer</a:t>
            </a:r>
            <a:r>
              <a:rPr lang="es-ES" b="1" dirty="0"/>
              <a:t>, 1978</a:t>
            </a:r>
          </a:p>
        </p:txBody>
      </p:sp>
    </p:spTree>
    <p:extLst>
      <p:ext uri="{BB962C8B-B14F-4D97-AF65-F5344CB8AC3E}">
        <p14:creationId xmlns:p14="http://schemas.microsoft.com/office/powerpoint/2010/main" val="72296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Una persona con una tabla de surf&#10;&#10;Descripción generada automáticamente">
            <a:extLst>
              <a:ext uri="{FF2B5EF4-FFF2-40B4-BE49-F238E27FC236}">
                <a16:creationId xmlns:a16="http://schemas.microsoft.com/office/drawing/2014/main" id="{E3B0A788-C541-4F31-B0B8-89706EBD3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501" y="643466"/>
            <a:ext cx="4428998" cy="5571067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11F327A-4FD5-408B-AFD7-BD2F1E92FC66}"/>
              </a:ext>
            </a:extLst>
          </p:cNvPr>
          <p:cNvSpPr txBox="1"/>
          <p:nvPr/>
        </p:nvSpPr>
        <p:spPr>
          <a:xfrm>
            <a:off x="1933432" y="2133601"/>
            <a:ext cx="1948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Cheerleader</a:t>
            </a:r>
            <a:r>
              <a:rPr lang="es-ES" b="1" dirty="0"/>
              <a:t>, 1988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389BFE5-8C7A-4B04-87E9-910F2FA597AA}"/>
              </a:ext>
            </a:extLst>
          </p:cNvPr>
          <p:cNvSpPr txBox="1"/>
          <p:nvPr/>
        </p:nvSpPr>
        <p:spPr>
          <a:xfrm>
            <a:off x="8416516" y="2133601"/>
            <a:ext cx="141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Surfer</a:t>
            </a:r>
            <a:r>
              <a:rPr lang="es-ES" b="1" dirty="0"/>
              <a:t>, 1987</a:t>
            </a:r>
          </a:p>
        </p:txBody>
      </p:sp>
    </p:spTree>
    <p:extLst>
      <p:ext uri="{BB962C8B-B14F-4D97-AF65-F5344CB8AC3E}">
        <p14:creationId xmlns:p14="http://schemas.microsoft.com/office/powerpoint/2010/main" val="2046613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42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Tema de Office</vt:lpstr>
      <vt:lpstr>DUANE HANSON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DUANE HANSON</dc:title>
  <dc:creator>Pablo Sánchez Calvo</dc:creator>
  <cp:lastModifiedBy>Pablo Sánchez Calvo</cp:lastModifiedBy>
  <cp:revision>3</cp:revision>
  <dcterms:created xsi:type="dcterms:W3CDTF">2020-01-09T22:19:41Z</dcterms:created>
  <dcterms:modified xsi:type="dcterms:W3CDTF">2020-01-09T22:45:25Z</dcterms:modified>
</cp:coreProperties>
</file>