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94118-A2DC-445F-8D72-6E7567AAD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7E46CA4-6A8D-43D4-BEF7-032A34E35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236E66-82E1-42B8-B6BF-E78A1F610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C8C6-B3E7-4704-A07B-658BD4620533}" type="datetimeFigureOut">
              <a:rPr lang="es-ES" smtClean="0"/>
              <a:t>21/01/2020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E2608C-5C6D-4BC4-B5D5-8C2681BB6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860B5E-B999-4C40-A76D-793673927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C66D-78E7-4D4C-8571-A6A4755A74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319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50FAC-3648-41EF-B0EF-9BE4CF7E9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8382239-DED2-4CAA-B852-0D5B03973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022820-D9BE-41F7-8A59-1FCA973BD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C8C6-B3E7-4704-A07B-658BD4620533}" type="datetimeFigureOut">
              <a:rPr lang="es-ES" smtClean="0"/>
              <a:t>21/01/2020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DE1241-024E-4CD5-909B-8A51B1F26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870CBE-6748-4F32-91DB-80C7ECBDD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C66D-78E7-4D4C-8571-A6A4755A74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516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95A78-6DD7-4148-BECD-37779AE500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90A37A2-2B11-4B90-9035-354E79648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4233B3-8257-48B3-B415-88853064A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C8C6-B3E7-4704-A07B-658BD4620533}" type="datetimeFigureOut">
              <a:rPr lang="es-ES" smtClean="0"/>
              <a:t>21/01/2020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1077D8-18E8-4171-A2A4-784AD7F18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020731-6395-4DD0-8CCE-F8A50A678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C66D-78E7-4D4C-8571-A6A4755A74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026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F9C00D-0DD2-44A1-BFC7-3BB984ACF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176423-FB58-4685-BE1A-1D707C0E5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25D3BF-6CA8-4012-993B-E60812EF9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C8C6-B3E7-4704-A07B-658BD4620533}" type="datetimeFigureOut">
              <a:rPr lang="es-ES" smtClean="0"/>
              <a:t>21/01/2020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3D8563-B0C2-4A95-B569-75EF36B63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A110D7-48F8-43B7-A391-B2E83469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C66D-78E7-4D4C-8571-A6A4755A74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7693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AABEEC-862D-4598-9B3F-8678D54A0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1C2E6B-B712-4700-A8F4-241FFE4C8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03FB6B-6114-4F05-BD9E-D2C5B826B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C8C6-B3E7-4704-A07B-658BD4620533}" type="datetimeFigureOut">
              <a:rPr lang="es-ES" smtClean="0"/>
              <a:t>21/01/2020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284A17-11C2-4A56-A784-308E501F5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F7830C-C5D0-4AAB-9655-6AC36D9F7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C66D-78E7-4D4C-8571-A6A4755A74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1097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B287A9-8308-4586-8A6F-C400BB899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F4F415-F8A7-4DB5-AADF-12CC04C97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ECB4762-ECCF-45F3-818C-CD0824A89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1EF120-5468-45CA-82E8-BBC37E4C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C8C6-B3E7-4704-A07B-658BD4620533}" type="datetimeFigureOut">
              <a:rPr lang="es-ES" smtClean="0"/>
              <a:t>21/01/2020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494958-B816-4A03-8B7B-1AEE770BD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97A858-064C-487B-9F19-8E5FC26E1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C66D-78E7-4D4C-8571-A6A4755A74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3199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AC1ABF-23C5-4D52-BA8E-B1FCE9200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2323A9-00E5-46D5-819A-F27C76217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EF1731-14D4-42C5-9742-1A5AAC1E9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91052A3-C4DF-4CCA-8D17-79F2D21A3F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54D9945-29AE-42E0-8DFD-56F2E24A11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5DA2DD2-3297-4961-BA2E-C74600927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C8C6-B3E7-4704-A07B-658BD4620533}" type="datetimeFigureOut">
              <a:rPr lang="es-ES" smtClean="0"/>
              <a:t>21/01/2020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C354D3B-DE4C-4948-9B4A-3AE56D13A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1500DB1-DD73-492A-9E76-933302880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C66D-78E7-4D4C-8571-A6A4755A74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2918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12ADE7-40A7-4228-8441-8F47F6AC0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12539FD-C577-4D86-805A-A5014012D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C8C6-B3E7-4704-A07B-658BD4620533}" type="datetimeFigureOut">
              <a:rPr lang="es-ES" smtClean="0"/>
              <a:t>21/01/2020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2C5FCC8-15DC-463A-BF1B-348CFC36D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A6DECE1-6FC4-4E70-8430-7047BAB2D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C66D-78E7-4D4C-8571-A6A4755A74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915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C199DE-D7A1-4AFF-A0B9-538395E86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C8C6-B3E7-4704-A07B-658BD4620533}" type="datetimeFigureOut">
              <a:rPr lang="es-ES" smtClean="0"/>
              <a:t>21/01/2020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C7E614F-ABF8-4D60-A2C9-6E3585CF8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81EE57-832E-455F-9E01-3B4E9CBE6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C66D-78E7-4D4C-8571-A6A4755A74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2349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1C92BD-9E92-4E69-B35E-22E6D76A3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9CBA5-DDB0-4F11-9DA2-2E9C3B707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1F0919-2681-4204-9B8C-20F449E913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027774-0F03-4740-A715-78660E3C0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C8C6-B3E7-4704-A07B-658BD4620533}" type="datetimeFigureOut">
              <a:rPr lang="es-ES" smtClean="0"/>
              <a:t>21/01/2020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C079CD-2C33-4F1C-A957-CC8EBC400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34CC3B-E97F-4BDD-BDD8-DCE6B3B6C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C66D-78E7-4D4C-8571-A6A4755A74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584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7EA282-664D-4458-95BD-BB64C3037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357DA53-1D1E-436C-BB87-DF545BB444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802D23-0265-4B94-A071-BA8C2502A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E68C3A-480C-4F43-A726-443507F8C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C8C6-B3E7-4704-A07B-658BD4620533}" type="datetimeFigureOut">
              <a:rPr lang="es-ES" smtClean="0"/>
              <a:t>21/01/2020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18F948-2E3E-459B-9FA4-D125503BA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F7B95C-2405-4117-9CF4-717558F34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C66D-78E7-4D4C-8571-A6A4755A74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59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EAE430A-BF22-49F2-8C22-19A33103E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88164C-D6B1-4F7A-82CC-9706A16C3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73F271-72F5-49E6-8396-C42AADAA49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AC8C6-B3E7-4704-A07B-658BD4620533}" type="datetimeFigureOut">
              <a:rPr lang="es-ES" smtClean="0"/>
              <a:t>21/01/2020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E89BF4-7295-4136-9A1C-FE643A7D8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A7D7DD-1BCC-44FE-846C-5E6C981E9D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6C66D-78E7-4D4C-8571-A6A4755A74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193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persona, sostener, competencia de atletismo, hombre&#10;&#10;Descripción generada automáticamente">
            <a:extLst>
              <a:ext uri="{FF2B5EF4-FFF2-40B4-BE49-F238E27FC236}">
                <a16:creationId xmlns:a16="http://schemas.microsoft.com/office/drawing/2014/main" id="{F1D8E70C-FCD4-4D85-A2EC-CF41151E65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-15012"/>
            <a:ext cx="12191980" cy="6857999"/>
          </a:xfrm>
          <a:prstGeom prst="rect">
            <a:avLst/>
          </a:prstGeom>
        </p:spPr>
      </p:pic>
      <p:sp>
        <p:nvSpPr>
          <p:cNvPr id="27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30D6CA-5AD5-445D-A829-651516A0C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0" y="15013"/>
            <a:ext cx="3852041" cy="1834056"/>
          </a:xfrm>
        </p:spPr>
        <p:txBody>
          <a:bodyPr>
            <a:normAutofit/>
          </a:bodyPr>
          <a:lstStyle/>
          <a:p>
            <a:r>
              <a:rPr lang="es-ES" sz="4000" b="1" dirty="0"/>
              <a:t>SUSANA SOLANO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7C7221C-48A3-4DD8-9DF7-FA927D92A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09" y="2262600"/>
            <a:ext cx="4330262" cy="4580387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Susana Solano es una </a:t>
            </a:r>
            <a:r>
              <a:rPr lang="es-ES" sz="2000" b="1" dirty="0"/>
              <a:t>escultora, pintora, fotógrafa y diseñadora</a:t>
            </a:r>
            <a:r>
              <a:rPr lang="es-ES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Nació en </a:t>
            </a:r>
            <a:r>
              <a:rPr lang="es-ES" sz="2000" b="1" dirty="0"/>
              <a:t>Barcelona</a:t>
            </a:r>
            <a:r>
              <a:rPr lang="es-ES" sz="2000" dirty="0"/>
              <a:t>, en el año </a:t>
            </a:r>
            <a:r>
              <a:rPr lang="es-ES" sz="2000" b="1" dirty="0"/>
              <a:t>1946</a:t>
            </a:r>
            <a:r>
              <a:rPr lang="es-ES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Está considerada como la heredera de la tradición escultórica española.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Estudió en la </a:t>
            </a:r>
            <a:r>
              <a:rPr lang="es-ES" sz="2000" b="1" dirty="0"/>
              <a:t>facultad de Bellas Artes de Barcelona</a:t>
            </a:r>
            <a:r>
              <a:rPr lang="es-ES" sz="2000" dirty="0"/>
              <a:t>, donde más adelante impertiría clases.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Sus obras forman parte de </a:t>
            </a:r>
            <a:r>
              <a:rPr lang="es-ES" sz="2000" b="1" dirty="0"/>
              <a:t>una tradición abstracta</a:t>
            </a:r>
            <a:r>
              <a:rPr lang="es-ES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Sus obras, o </a:t>
            </a:r>
            <a:r>
              <a:rPr lang="es-ES" sz="2000" b="1" dirty="0"/>
              <a:t>rozaban las referencias a la realidad o mostraban una extrema opacidad </a:t>
            </a:r>
            <a:r>
              <a:rPr lang="es-ES" sz="2000" dirty="0"/>
              <a:t>tras la cual es prácticamente imposible descifrar o encontrar alguna referencia o similitud con respeto a la realidad.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Ella misma </a:t>
            </a:r>
            <a:r>
              <a:rPr lang="es-ES" sz="2000" b="1" dirty="0"/>
              <a:t>ha rechazado </a:t>
            </a:r>
            <a:r>
              <a:rPr lang="es-ES" sz="2000" dirty="0"/>
              <a:t>en varias ocasiones la fuerza de </a:t>
            </a:r>
            <a:r>
              <a:rPr lang="es-ES" sz="2000" b="1" dirty="0"/>
              <a:t>la intención en sus obras</a:t>
            </a:r>
            <a:r>
              <a:rPr lang="es-ES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“¿Qué le pido a la escultura? Que no sea inmediata en su lectura ni proceso y que mantenga en mi lo indescifrable.”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979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foto, negro, parado, hombre&#10;&#10;Descripción generada automáticamente">
            <a:extLst>
              <a:ext uri="{FF2B5EF4-FFF2-40B4-BE49-F238E27FC236}">
                <a16:creationId xmlns:a16="http://schemas.microsoft.com/office/drawing/2014/main" id="{E4EC80BD-1F8C-42E7-9E87-84EF9B549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62" y="1532509"/>
            <a:ext cx="5486199" cy="381290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Imagen que contiene hacha&#10;&#10;Descripción generada automáticamente">
            <a:extLst>
              <a:ext uri="{FF2B5EF4-FFF2-40B4-BE49-F238E27FC236}">
                <a16:creationId xmlns:a16="http://schemas.microsoft.com/office/drawing/2014/main" id="{66A7570B-D0B2-4766-ADD9-434215482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637" y="1522545"/>
            <a:ext cx="5486199" cy="381290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97317CA-D76B-4D4A-A3E9-9AC745EC4F59}"/>
              </a:ext>
            </a:extLst>
          </p:cNvPr>
          <p:cNvSpPr txBox="1"/>
          <p:nvPr/>
        </p:nvSpPr>
        <p:spPr>
          <a:xfrm>
            <a:off x="7138514" y="5815512"/>
            <a:ext cx="3418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A Philip </a:t>
            </a:r>
            <a:r>
              <a:rPr lang="es-ES" b="1" dirty="0" err="1"/>
              <a:t>Guston</a:t>
            </a:r>
            <a:r>
              <a:rPr lang="es-ES" b="1" dirty="0"/>
              <a:t> VI, 2014 - 2015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2A48E3F-F28B-491A-93C8-70BA6F34F4E6}"/>
              </a:ext>
            </a:extLst>
          </p:cNvPr>
          <p:cNvSpPr txBox="1"/>
          <p:nvPr/>
        </p:nvSpPr>
        <p:spPr>
          <a:xfrm>
            <a:off x="1884555" y="5538513"/>
            <a:ext cx="2912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64 x 252 x 172 cm</a:t>
            </a:r>
          </a:p>
          <a:p>
            <a:r>
              <a:rPr lang="es-ES" b="1" dirty="0"/>
              <a:t>ALUMINIO MAGNESIO</a:t>
            </a:r>
          </a:p>
        </p:txBody>
      </p:sp>
    </p:spTree>
    <p:extLst>
      <p:ext uri="{BB962C8B-B14F-4D97-AF65-F5344CB8AC3E}">
        <p14:creationId xmlns:p14="http://schemas.microsoft.com/office/powerpoint/2010/main" val="4040270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tabla&#10;&#10;Descripción generada automáticamente">
            <a:extLst>
              <a:ext uri="{FF2B5EF4-FFF2-40B4-BE49-F238E27FC236}">
                <a16:creationId xmlns:a16="http://schemas.microsoft.com/office/drawing/2014/main" id="{3728057F-F4E5-4E20-99C9-CEE7D3CAE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589085"/>
            <a:ext cx="5294716" cy="367982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Imagen que contiene tabla&#10;&#10;Descripción generada automáticamente">
            <a:extLst>
              <a:ext uri="{FF2B5EF4-FFF2-40B4-BE49-F238E27FC236}">
                <a16:creationId xmlns:a16="http://schemas.microsoft.com/office/drawing/2014/main" id="{1831FF41-1C93-492D-BCED-BC7C38495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17" y="1589087"/>
            <a:ext cx="5294715" cy="367982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55894FC-6352-401E-8B81-714DB96FB51D}"/>
              </a:ext>
            </a:extLst>
          </p:cNvPr>
          <p:cNvSpPr txBox="1"/>
          <p:nvPr/>
        </p:nvSpPr>
        <p:spPr>
          <a:xfrm>
            <a:off x="7954768" y="5715000"/>
            <a:ext cx="1885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Mueca n.1, 2016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14C99F3-ADD3-4B38-8B69-319558686B8D}"/>
              </a:ext>
            </a:extLst>
          </p:cNvPr>
          <p:cNvSpPr txBox="1"/>
          <p:nvPr/>
        </p:nvSpPr>
        <p:spPr>
          <a:xfrm>
            <a:off x="2144854" y="5500260"/>
            <a:ext cx="2291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101 x 6 x 40 cm</a:t>
            </a:r>
          </a:p>
          <a:p>
            <a:r>
              <a:rPr lang="es-ES" b="1" dirty="0"/>
              <a:t>ACERO INOXIDABLE</a:t>
            </a:r>
          </a:p>
        </p:txBody>
      </p:sp>
    </p:spTree>
    <p:extLst>
      <p:ext uri="{BB962C8B-B14F-4D97-AF65-F5344CB8AC3E}">
        <p14:creationId xmlns:p14="http://schemas.microsoft.com/office/powerpoint/2010/main" val="3694645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edificio, ladrillo, parado, piedra&#10;&#10;Descripción generada automáticamente">
            <a:extLst>
              <a:ext uri="{FF2B5EF4-FFF2-40B4-BE49-F238E27FC236}">
                <a16:creationId xmlns:a16="http://schemas.microsoft.com/office/drawing/2014/main" id="{4F868171-3A87-4FCE-88BA-6E6CFF31A0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3" b="30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BDD90D7-E801-44D1-9AC2-839E7262491C}"/>
              </a:ext>
            </a:extLst>
          </p:cNvPr>
          <p:cNvSpPr txBox="1"/>
          <p:nvPr/>
        </p:nvSpPr>
        <p:spPr>
          <a:xfrm>
            <a:off x="9959926" y="6080760"/>
            <a:ext cx="2039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/>
              <a:t>Capitell</a:t>
            </a:r>
            <a:r>
              <a:rPr lang="es-ES" b="1" dirty="0"/>
              <a:t> I, 1981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0494A1-15B8-4894-BA16-284FA0645A2E}"/>
              </a:ext>
            </a:extLst>
          </p:cNvPr>
          <p:cNvSpPr txBox="1"/>
          <p:nvPr/>
        </p:nvSpPr>
        <p:spPr>
          <a:xfrm>
            <a:off x="515815" y="5803761"/>
            <a:ext cx="1847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30 x 34 x 30 cm</a:t>
            </a:r>
          </a:p>
          <a:p>
            <a:r>
              <a:rPr lang="es-ES" b="1" dirty="0"/>
              <a:t>MADERA</a:t>
            </a:r>
          </a:p>
        </p:txBody>
      </p:sp>
    </p:spTree>
    <p:extLst>
      <p:ext uri="{BB962C8B-B14F-4D97-AF65-F5344CB8AC3E}">
        <p14:creationId xmlns:p14="http://schemas.microsoft.com/office/powerpoint/2010/main" val="1055634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jaula, edificio, foto, blanco&#10;&#10;Descripción generada automáticamente">
            <a:extLst>
              <a:ext uri="{FF2B5EF4-FFF2-40B4-BE49-F238E27FC236}">
                <a16:creationId xmlns:a16="http://schemas.microsoft.com/office/drawing/2014/main" id="{FC60E4C6-DA34-4D39-A12D-28CB067C1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1" y="1"/>
            <a:ext cx="987552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5D715F7-2C12-45F4-A96D-0556C590AAD8}"/>
              </a:ext>
            </a:extLst>
          </p:cNvPr>
          <p:cNvSpPr txBox="1"/>
          <p:nvPr/>
        </p:nvSpPr>
        <p:spPr>
          <a:xfrm>
            <a:off x="10278793" y="6035040"/>
            <a:ext cx="1800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Aquí Estoy, 1986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708512E-8292-44F3-8287-0C7E6A9EF81B}"/>
              </a:ext>
            </a:extLst>
          </p:cNvPr>
          <p:cNvSpPr txBox="1"/>
          <p:nvPr/>
        </p:nvSpPr>
        <p:spPr>
          <a:xfrm>
            <a:off x="0" y="4927044"/>
            <a:ext cx="19694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82 x 153 x 153 cm</a:t>
            </a:r>
          </a:p>
          <a:p>
            <a:r>
              <a:rPr lang="es-ES" b="1" dirty="0"/>
              <a:t>HIERRO Y PLOMO</a:t>
            </a:r>
          </a:p>
          <a:p>
            <a:endParaRPr lang="es-ES" b="1" dirty="0"/>
          </a:p>
          <a:p>
            <a:r>
              <a:rPr lang="es-ES" b="1" dirty="0"/>
              <a:t>Colección; </a:t>
            </a:r>
          </a:p>
          <a:p>
            <a:r>
              <a:rPr lang="es-ES" b="1" dirty="0" err="1"/>
              <a:t>Guggenhein</a:t>
            </a:r>
            <a:r>
              <a:rPr lang="es-ES" b="1" dirty="0"/>
              <a:t> Bilbao</a:t>
            </a:r>
          </a:p>
        </p:txBody>
      </p:sp>
    </p:spTree>
    <p:extLst>
      <p:ext uri="{BB962C8B-B14F-4D97-AF65-F5344CB8AC3E}">
        <p14:creationId xmlns:p14="http://schemas.microsoft.com/office/powerpoint/2010/main" val="730866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foto, ladrillo, negro&#10;&#10;Descripción generada automáticamente">
            <a:extLst>
              <a:ext uri="{FF2B5EF4-FFF2-40B4-BE49-F238E27FC236}">
                <a16:creationId xmlns:a16="http://schemas.microsoft.com/office/drawing/2014/main" id="{A3090151-16E8-42A5-9EFD-25FF195E5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1" y="0"/>
            <a:ext cx="9875518" cy="685799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6BA8162-A3BE-4676-8BC2-E687624FAABB}"/>
              </a:ext>
            </a:extLst>
          </p:cNvPr>
          <p:cNvSpPr txBox="1"/>
          <p:nvPr/>
        </p:nvSpPr>
        <p:spPr>
          <a:xfrm>
            <a:off x="9115865" y="6049109"/>
            <a:ext cx="2518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/>
              <a:t>Pervigiles</a:t>
            </a:r>
            <a:r>
              <a:rPr lang="es-ES" b="1" dirty="0"/>
              <a:t> </a:t>
            </a:r>
            <a:r>
              <a:rPr lang="es-ES" b="1" dirty="0" err="1"/>
              <a:t>Popinae</a:t>
            </a:r>
            <a:r>
              <a:rPr lang="es-ES" b="1" dirty="0"/>
              <a:t>, 1986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BDDF60A-DFE8-4927-B144-2C188CEB624C}"/>
              </a:ext>
            </a:extLst>
          </p:cNvPr>
          <p:cNvSpPr txBox="1"/>
          <p:nvPr/>
        </p:nvSpPr>
        <p:spPr>
          <a:xfrm>
            <a:off x="436098" y="4941113"/>
            <a:ext cx="27994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303 x 342 x 105 cm</a:t>
            </a:r>
          </a:p>
          <a:p>
            <a:r>
              <a:rPr lang="es-ES" b="1" dirty="0"/>
              <a:t>HIERRO</a:t>
            </a:r>
          </a:p>
          <a:p>
            <a:endParaRPr lang="es-ES" b="1" dirty="0"/>
          </a:p>
          <a:p>
            <a:r>
              <a:rPr lang="es-ES" b="1" dirty="0"/>
              <a:t>Colección;</a:t>
            </a:r>
          </a:p>
          <a:p>
            <a:r>
              <a:rPr lang="es-ES" b="1" dirty="0"/>
              <a:t>FRAC </a:t>
            </a:r>
            <a:r>
              <a:rPr lang="es-ES" b="1" dirty="0" err="1"/>
              <a:t>Aquitaine</a:t>
            </a:r>
            <a:r>
              <a:rPr lang="es-ES" b="1" dirty="0"/>
              <a:t> </a:t>
            </a:r>
            <a:r>
              <a:rPr lang="es-ES" b="1" dirty="0" err="1"/>
              <a:t>Bordeaux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645263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edificio, hombre&#10;&#10;Descripción generada automáticamente">
            <a:extLst>
              <a:ext uri="{FF2B5EF4-FFF2-40B4-BE49-F238E27FC236}">
                <a16:creationId xmlns:a16="http://schemas.microsoft.com/office/drawing/2014/main" id="{57A6D3DF-B3D4-490D-B252-74866D07E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83" y="2096086"/>
            <a:ext cx="3947052" cy="2743200"/>
          </a:xfrm>
          <a:prstGeom prst="rect">
            <a:avLst/>
          </a:prstGeom>
        </p:spPr>
      </p:pic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 descr="Imagen que contiene viejo, foto, avión, negro&#10;&#10;Descripción generada automáticamente">
            <a:extLst>
              <a:ext uri="{FF2B5EF4-FFF2-40B4-BE49-F238E27FC236}">
                <a16:creationId xmlns:a16="http://schemas.microsoft.com/office/drawing/2014/main" id="{D5372728-BB9A-41CA-B4E7-C0AB285C6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098" y="2196699"/>
            <a:ext cx="3802284" cy="264258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Imagen que contiene banca, foto, viendo, hecho de madera&#10;&#10;Descripción generada automáticamente">
            <a:extLst>
              <a:ext uri="{FF2B5EF4-FFF2-40B4-BE49-F238E27FC236}">
                <a16:creationId xmlns:a16="http://schemas.microsoft.com/office/drawing/2014/main" id="{9BAE4EB9-811C-468D-9813-A8442FC8B1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455" y="2096086"/>
            <a:ext cx="4189945" cy="291201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462723A-7F45-45B6-B194-E361748EAA2C}"/>
              </a:ext>
            </a:extLst>
          </p:cNvPr>
          <p:cNvSpPr txBox="1"/>
          <p:nvPr/>
        </p:nvSpPr>
        <p:spPr>
          <a:xfrm>
            <a:off x="8384236" y="5284114"/>
            <a:ext cx="334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Dime, dime querido, 1986 - 1992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63C209E-FA2E-4D07-83E3-72157DDC52C0}"/>
              </a:ext>
            </a:extLst>
          </p:cNvPr>
          <p:cNvSpPr txBox="1"/>
          <p:nvPr/>
        </p:nvSpPr>
        <p:spPr>
          <a:xfrm>
            <a:off x="459653" y="5284114"/>
            <a:ext cx="33481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700 x 850 x 750 cm</a:t>
            </a:r>
          </a:p>
          <a:p>
            <a:r>
              <a:rPr lang="es-ES" b="1" dirty="0"/>
              <a:t>ACERO CORTEN</a:t>
            </a:r>
          </a:p>
          <a:p>
            <a:endParaRPr lang="es-ES" b="1" dirty="0"/>
          </a:p>
          <a:p>
            <a:r>
              <a:rPr lang="es-ES" b="1" dirty="0"/>
              <a:t>Colección;</a:t>
            </a:r>
          </a:p>
          <a:p>
            <a:r>
              <a:rPr lang="es-ES" b="1" dirty="0" err="1"/>
              <a:t>Ajuntament</a:t>
            </a:r>
            <a:r>
              <a:rPr lang="es-ES" b="1" dirty="0"/>
              <a:t> de Barcelona</a:t>
            </a:r>
          </a:p>
        </p:txBody>
      </p:sp>
    </p:spTree>
    <p:extLst>
      <p:ext uri="{BB962C8B-B14F-4D97-AF65-F5344CB8AC3E}">
        <p14:creationId xmlns:p14="http://schemas.microsoft.com/office/powerpoint/2010/main" val="2970272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00475C4-ECE9-4650-92B6-ADD64096B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1" y="1"/>
            <a:ext cx="987552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A113C86-1B7B-4E10-B3CD-F5AB701486D8}"/>
              </a:ext>
            </a:extLst>
          </p:cNvPr>
          <p:cNvSpPr txBox="1"/>
          <p:nvPr/>
        </p:nvSpPr>
        <p:spPr>
          <a:xfrm>
            <a:off x="8736037" y="6049108"/>
            <a:ext cx="319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Meditaciones n.11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09B14B4-00F8-4A9D-8076-04C1A3F9807A}"/>
              </a:ext>
            </a:extLst>
          </p:cNvPr>
          <p:cNvSpPr txBox="1"/>
          <p:nvPr/>
        </p:nvSpPr>
        <p:spPr>
          <a:xfrm>
            <a:off x="450165" y="4941112"/>
            <a:ext cx="32215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128 x 100 x 100 cm</a:t>
            </a:r>
          </a:p>
          <a:p>
            <a:r>
              <a:rPr lang="es-ES" b="1" dirty="0"/>
              <a:t>HIERRO, 210 VELAS Y 4 RUEDAS</a:t>
            </a:r>
          </a:p>
          <a:p>
            <a:endParaRPr lang="es-ES" b="1" dirty="0"/>
          </a:p>
          <a:p>
            <a:r>
              <a:rPr lang="es-ES" b="1" dirty="0"/>
              <a:t>Colección;</a:t>
            </a:r>
          </a:p>
          <a:p>
            <a:r>
              <a:rPr lang="es-ES" b="1" dirty="0"/>
              <a:t>Meditaciones</a:t>
            </a:r>
          </a:p>
        </p:txBody>
      </p:sp>
    </p:spTree>
    <p:extLst>
      <p:ext uri="{BB962C8B-B14F-4D97-AF65-F5344CB8AC3E}">
        <p14:creationId xmlns:p14="http://schemas.microsoft.com/office/powerpoint/2010/main" val="2806499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edificio, foto, grande, hombre&#10;&#10;Descripción generada automáticamente">
            <a:extLst>
              <a:ext uri="{FF2B5EF4-FFF2-40B4-BE49-F238E27FC236}">
                <a16:creationId xmlns:a16="http://schemas.microsoft.com/office/drawing/2014/main" id="{A8FE0DFC-82E2-48A9-A7F1-B730AC063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9" y="2098202"/>
            <a:ext cx="3829632" cy="266159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Imagen que contiene edificio, agua, puente, cuerpo&#10;&#10;Descripción generada automáticamente">
            <a:extLst>
              <a:ext uri="{FF2B5EF4-FFF2-40B4-BE49-F238E27FC236}">
                <a16:creationId xmlns:a16="http://schemas.microsoft.com/office/drawing/2014/main" id="{1C6E5F48-6C72-437E-82BF-6D44942C1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42" y="2089924"/>
            <a:ext cx="3851656" cy="26769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Imagen que contiene edificio, foto, hombre, negro&#10;&#10;Descripción generada automáticamente">
            <a:extLst>
              <a:ext uri="{FF2B5EF4-FFF2-40B4-BE49-F238E27FC236}">
                <a16:creationId xmlns:a16="http://schemas.microsoft.com/office/drawing/2014/main" id="{457B9BA1-4AFF-437B-91D1-CAF414F50F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2" y="2098202"/>
            <a:ext cx="3829633" cy="266159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9E0527A-D414-4069-9913-5292246339A0}"/>
              </a:ext>
            </a:extLst>
          </p:cNvPr>
          <p:cNvSpPr txBox="1"/>
          <p:nvPr/>
        </p:nvSpPr>
        <p:spPr>
          <a:xfrm>
            <a:off x="8316399" y="5683348"/>
            <a:ext cx="3249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En busca de un paisaje II, 1994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A6266A6-45CC-40DD-B81A-28C7CF7748B6}"/>
              </a:ext>
            </a:extLst>
          </p:cNvPr>
          <p:cNvSpPr txBox="1"/>
          <p:nvPr/>
        </p:nvSpPr>
        <p:spPr>
          <a:xfrm>
            <a:off x="412832" y="5406349"/>
            <a:ext cx="3701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210 x 192 x 102 cm las 3 </a:t>
            </a:r>
          </a:p>
          <a:p>
            <a:r>
              <a:rPr lang="es-ES" b="1" dirty="0"/>
              <a:t>(medidas variables)</a:t>
            </a:r>
          </a:p>
          <a:p>
            <a:r>
              <a:rPr lang="es-ES" b="1" dirty="0"/>
              <a:t>HIERRO</a:t>
            </a:r>
          </a:p>
        </p:txBody>
      </p:sp>
    </p:spTree>
    <p:extLst>
      <p:ext uri="{BB962C8B-B14F-4D97-AF65-F5344CB8AC3E}">
        <p14:creationId xmlns:p14="http://schemas.microsoft.com/office/powerpoint/2010/main" val="2894552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82D93ED-161C-4C5E-8DBD-5ECF14910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1" y="1"/>
            <a:ext cx="987552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FBBEE93-7F8D-458B-B6CE-DA7764E49EE8}"/>
              </a:ext>
            </a:extLst>
          </p:cNvPr>
          <p:cNvSpPr txBox="1"/>
          <p:nvPr/>
        </p:nvSpPr>
        <p:spPr>
          <a:xfrm>
            <a:off x="10030265" y="5753686"/>
            <a:ext cx="2161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Se ocultó en el vientre, 2001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37A2E2-B2A6-42FA-9DA1-0B621F589B95}"/>
              </a:ext>
            </a:extLst>
          </p:cNvPr>
          <p:cNvSpPr txBox="1"/>
          <p:nvPr/>
        </p:nvSpPr>
        <p:spPr>
          <a:xfrm>
            <a:off x="96128" y="5199688"/>
            <a:ext cx="2124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77 x 230 x 126 cm</a:t>
            </a:r>
          </a:p>
          <a:p>
            <a:r>
              <a:rPr lang="es-ES" b="1" dirty="0"/>
              <a:t>HIERRO Y TEJIDO METÁLICO GALVANIZADO</a:t>
            </a:r>
          </a:p>
        </p:txBody>
      </p:sp>
    </p:spTree>
    <p:extLst>
      <p:ext uri="{BB962C8B-B14F-4D97-AF65-F5344CB8AC3E}">
        <p14:creationId xmlns:p14="http://schemas.microsoft.com/office/powerpoint/2010/main" val="2514754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foto, rosquilla, dona, negro&#10;&#10;Descripción generada automáticamente">
            <a:extLst>
              <a:ext uri="{FF2B5EF4-FFF2-40B4-BE49-F238E27FC236}">
                <a16:creationId xmlns:a16="http://schemas.microsoft.com/office/drawing/2014/main" id="{92502A7F-61B0-4A41-ACC6-73AEE9BCE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1" y="0"/>
            <a:ext cx="9703332" cy="673842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21038CA-708E-4ECF-B5BB-3299DFE3EAB4}"/>
              </a:ext>
            </a:extLst>
          </p:cNvPr>
          <p:cNvSpPr txBox="1"/>
          <p:nvPr/>
        </p:nvSpPr>
        <p:spPr>
          <a:xfrm>
            <a:off x="9904970" y="5885543"/>
            <a:ext cx="191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/>
              <a:t>Evora</a:t>
            </a:r>
            <a:r>
              <a:rPr lang="es-ES" b="1" dirty="0"/>
              <a:t> III, 2004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416A193-BC6D-4885-B70E-537CB7337611}"/>
              </a:ext>
            </a:extLst>
          </p:cNvPr>
          <p:cNvSpPr txBox="1"/>
          <p:nvPr/>
        </p:nvSpPr>
        <p:spPr>
          <a:xfrm>
            <a:off x="138333" y="5608544"/>
            <a:ext cx="2039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60 x 78 x 8 cm</a:t>
            </a:r>
          </a:p>
          <a:p>
            <a:r>
              <a:rPr lang="es-ES" b="1" dirty="0"/>
              <a:t>MÁRMOL RUIVINA</a:t>
            </a:r>
          </a:p>
        </p:txBody>
      </p:sp>
    </p:spTree>
    <p:extLst>
      <p:ext uri="{BB962C8B-B14F-4D97-AF65-F5344CB8AC3E}">
        <p14:creationId xmlns:p14="http://schemas.microsoft.com/office/powerpoint/2010/main" val="8004944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300</Words>
  <Application>Microsoft Office PowerPoint</Application>
  <PresentationFormat>Panorámica</PresentationFormat>
  <Paragraphs>52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SUSANA SOLANO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SUSANA SOLANO</dc:title>
  <dc:creator>Pablo Sánchez Calvo</dc:creator>
  <cp:lastModifiedBy>Pablo Sánchez Calvo</cp:lastModifiedBy>
  <cp:revision>1</cp:revision>
  <dcterms:created xsi:type="dcterms:W3CDTF">2020-01-22T20:20:15Z</dcterms:created>
  <dcterms:modified xsi:type="dcterms:W3CDTF">2020-01-22T20:25:16Z</dcterms:modified>
</cp:coreProperties>
</file>